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6C17-3C01-4823-8285-AB8F87F02B25}" v="5" dt="2024-03-16T12:27:4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4B76-4F00-28BD-742C-ECA80B6D5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0E23D-BE41-99E8-4EB4-B10218AC5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FE605-D31E-FB68-9AAE-2385956A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30BB-31C4-15C9-DB36-B5DA4EE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63E8-C584-C00A-0C7E-A5F6DA0F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14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BCCF-2761-5761-4725-F8A7C950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C1F00-1CAD-5928-B0E5-54FCE3054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C35E2-B0C3-0604-F59F-F40A2C4E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112F-8369-C247-BDD7-21C55310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18D87-D610-5889-9596-9CB3CBED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50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6571D-FC10-1B57-D46F-3B65A2989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630D-0BE2-3847-AB2E-8C717E1B9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2DBE7-2CAF-34A3-CEBA-749A3319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62F5-622A-D953-0E93-AD593288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6A00-37F4-AE57-8E44-B65202C5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57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315A-93C5-72C0-46E5-E854F77D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35F8-DBBC-7FF0-CDB5-D809FECAA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3AA9-F0DB-CA10-B2F7-6E853BD5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CBE1-50E4-CC31-D075-5AF21F1C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EC0F-275B-9C89-8C68-2198310B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15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79EC-0B51-CFE9-E373-72EC6F43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34454-3CAB-1A26-BB22-BCD90754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15D1-2B93-2DF2-A155-45837E7F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C3E1-CDAA-3AA2-458A-E02190C1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073DF-D88F-93AA-BE96-C15AAD28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08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BD9E-4F1A-6294-205A-2DD77FEA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87C5-3659-C791-FCCF-6541F0018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2B903-E8A0-7EF1-5140-A09BBC62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87C50-C363-D405-8C56-7F6F97E7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76C6B-E1F8-35DD-92A5-3C0E2859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EC3CE-9A27-DE17-D61F-4B92158E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03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09A5-574B-6907-AF13-24B4160A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2BB13-13ED-7D8D-1A1C-156FA12F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A2045-44F5-3806-C36A-CC712FCA1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34C3-38AC-7F39-077B-410637FD3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F2913-FE60-3A5D-F0C7-D41F1288D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D5D75-8BC4-9836-9B41-A855DBD5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BD20F-EA02-EFF7-15A9-7647D9B7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E170A-C987-C0CB-DF83-650722B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2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508D-79C2-D345-FB72-F857D5C0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B26BB-36F4-3845-B06B-E0D1F8E4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AF244-919F-193E-6DC0-6EE755E7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30B6D-3A9D-C48A-2309-A7CAD8F0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3C471-62EC-23E3-66BD-274FDB65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A6E5E-4D68-D52E-7917-6C841B95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664D8-1848-D88F-E172-F38A36C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8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0A73-820F-E79B-6DDB-9C583E6D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1FEB8-0956-B8DF-6E7A-97DF6043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A7FFC-D30B-0182-6F37-81AACA1D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2B610-1FF2-5079-66B3-83F2BB67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85416-33D6-7967-6346-D03F5AFC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93BEC-356A-4D08-E97C-C0F15210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92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161E-275D-580E-62CD-4CE5BA2C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6016C-5461-5875-149D-88A3111E2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FC963-5472-148B-A1B6-E57CA7B10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A1197-8574-9584-2E01-9A61FF63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4D360-FEF5-BA33-A150-306DF2E6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94C3-D153-B12A-7BF4-8D25B4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3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8CF89-0CD5-E262-DDC5-CA91EECA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D5EA-C9C5-61D9-FA88-7806DAAA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8E447-229E-386B-EB70-24C82B182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6EF2A-A514-4249-A469-68F271CCBFEA}" type="datetimeFigureOut">
              <a:rPr lang="en-AU" smtClean="0"/>
              <a:t>16/03/2024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2751-C26D-5AF4-EA1E-671BE2673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6ECA7-01C5-46C4-9689-F1781AF4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57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3098-6FCC-D8B1-93CD-E91E17721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042D7-4563-F6E6-7B2D-AFBC65C82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2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What should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Communion with God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Follow Jesus’ example 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Spreading the Good news</a:t>
            </a:r>
          </a:p>
        </p:txBody>
      </p:sp>
    </p:spTree>
    <p:extLst>
      <p:ext uri="{BB962C8B-B14F-4D97-AF65-F5344CB8AC3E}">
        <p14:creationId xmlns:p14="http://schemas.microsoft.com/office/powerpoint/2010/main" val="426388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The story so far..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There has been a promise made of redemption</a:t>
            </a:r>
          </a:p>
          <a:p>
            <a:pPr lvl="1"/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This promise includes using people to help it occur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Jesus has arrived in Jerusalem and has received praise, hope rests on His shoulders for many. Yet, many have not asked how He will secure their hope. </a:t>
            </a:r>
          </a:p>
        </p:txBody>
      </p:sp>
    </p:spTree>
    <p:extLst>
      <p:ext uri="{BB962C8B-B14F-4D97-AF65-F5344CB8AC3E}">
        <p14:creationId xmlns:p14="http://schemas.microsoft.com/office/powerpoint/2010/main" val="418827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Old Covenant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There are a few old covenants – </a:t>
            </a:r>
          </a:p>
          <a:p>
            <a:pPr lvl="1"/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Noah – never flood again (A Royal Grant)</a:t>
            </a:r>
          </a:p>
          <a:p>
            <a:pPr lvl="1"/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Abraham – Great nation, Promised Land, Blessings to all people</a:t>
            </a:r>
          </a:p>
          <a:p>
            <a:pPr lvl="1"/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MOSAIC – Become my people, obey my ways for you</a:t>
            </a:r>
          </a:p>
        </p:txBody>
      </p:sp>
    </p:spTree>
    <p:extLst>
      <p:ext uri="{BB962C8B-B14F-4D97-AF65-F5344CB8AC3E}">
        <p14:creationId xmlns:p14="http://schemas.microsoft.com/office/powerpoint/2010/main" val="12499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role of sacrifice in Mosaic covenant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A reminder that there is a cost to sin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Death is and always has been the price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Inadequacy of the Old Covenant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Temporary</a:t>
            </a:r>
          </a:p>
          <a:p>
            <a:r>
              <a:rPr lang="en-AU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if that first covenant had been faultless, there would have been no occasion to look for a second"  Hebrews 8:7</a:t>
            </a:r>
          </a:p>
          <a:p>
            <a:endParaRPr lang="en-AU" dirty="0">
              <a:latin typeface="Aptos" panose="020B00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Aptos" panose="020B00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Human Frailty </a:t>
            </a:r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3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Jesus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Fulfilment of the old testament</a:t>
            </a:r>
          </a:p>
          <a:p>
            <a:pPr lvl="1"/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He is the lamb without the blemish</a:t>
            </a:r>
          </a:p>
          <a:p>
            <a:pPr lvl="1"/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He died as promised in Abrahams covenant</a:t>
            </a:r>
          </a:p>
          <a:p>
            <a:pPr lvl="1"/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He makes a way not to destroy</a:t>
            </a:r>
          </a:p>
          <a:p>
            <a:pPr lvl="1"/>
            <a:endParaRPr lang="en-GB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Perfect sacrifice – Has perfect values</a:t>
            </a:r>
          </a:p>
          <a:p>
            <a:endParaRPr lang="en-GB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3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Superiority of Jesus’ sacrifice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Eternal </a:t>
            </a: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Doesn’t require a trip into temple once a year, happened once and then done forever 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9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Giving the New Covenant - Communion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The Passover meal – Turning this symbolic mean to point to </a:t>
            </a:r>
            <a:r>
              <a:rPr lang="en-AU" dirty="0" err="1">
                <a:latin typeface="Verdana Pro" panose="020F0502020204030204" pitchFamily="34" charset="0"/>
                <a:ea typeface="Verdana" panose="020B0604030504040204" pitchFamily="34" charset="0"/>
              </a:rPr>
              <a:t>christ</a:t>
            </a:r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Broken bread, Grape juice – Broken Body, spilt blood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0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What it means for us?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Forgiveness of Sins – Hebrews 10:17-18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Personal relationship with God – John 14:6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Eternal life – John 3:16</a:t>
            </a:r>
          </a:p>
        </p:txBody>
      </p:sp>
    </p:spTree>
    <p:extLst>
      <p:ext uri="{BB962C8B-B14F-4D97-AF65-F5344CB8AC3E}">
        <p14:creationId xmlns:p14="http://schemas.microsoft.com/office/powerpoint/2010/main" val="275680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B16D8065F064AA0FF5C31ACD0AC29" ma:contentTypeVersion="4" ma:contentTypeDescription="Create a new document." ma:contentTypeScope="" ma:versionID="1a696ea7bfaf4d3a0466c3a358299283">
  <xsd:schema xmlns:xsd="http://www.w3.org/2001/XMLSchema" xmlns:xs="http://www.w3.org/2001/XMLSchema" xmlns:p="http://schemas.microsoft.com/office/2006/metadata/properties" xmlns:ns3="39dd3979-23d6-4eda-844c-e94d85e045c5" targetNamespace="http://schemas.microsoft.com/office/2006/metadata/properties" ma:root="true" ma:fieldsID="517a56128daefcc2f26cb2074d811cf3" ns3:_="">
    <xsd:import namespace="39dd3979-23d6-4eda-844c-e94d85e04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3979-23d6-4eda-844c-e94d85e04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BD503E-5F66-4A76-8C5D-5B7E75F72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E1254-AAD6-4915-A25E-5E54516EB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d3979-23d6-4eda-844c-e94d85e04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F97654-F0B4-4C4D-8CAA-FA930BAD9A7E}">
  <ds:schemaRefs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39dd3979-23d6-4eda-844c-e94d85e045c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275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Verdana</vt:lpstr>
      <vt:lpstr>Verdana Pro</vt:lpstr>
      <vt:lpstr>Office Theme</vt:lpstr>
      <vt:lpstr>PowerPoint Presentation</vt:lpstr>
      <vt:lpstr>The story so far..</vt:lpstr>
      <vt:lpstr>The Old Covenant</vt:lpstr>
      <vt:lpstr>The role of sacrifice in Mosaic covenant</vt:lpstr>
      <vt:lpstr>Inadequacy of the Old Covenant</vt:lpstr>
      <vt:lpstr>Jesus</vt:lpstr>
      <vt:lpstr>Superiority of Jesus’ sacrifice</vt:lpstr>
      <vt:lpstr>Giving the New Covenant - Communion</vt:lpstr>
      <vt:lpstr>What it means for us?</vt:lpstr>
      <vt:lpstr>What should we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Thomas Kenneally</cp:lastModifiedBy>
  <cp:revision>2</cp:revision>
  <dcterms:created xsi:type="dcterms:W3CDTF">2024-03-01T09:48:29Z</dcterms:created>
  <dcterms:modified xsi:type="dcterms:W3CDTF">2024-03-16T13:23:58Z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0x010100DC8B16D8065F064AA0FF5C31ACD0AC29</vt:lpwstr>
  </property>
</Properties>
</file>